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1" r:id="rId6"/>
    <p:sldId id="260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79F6B4-7948-43EE-864F-C634C2902910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2965A1-0B5C-40BC-9101-355A36A8902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332657"/>
            <a:ext cx="7175351" cy="1224136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КГУ «Центр адаптации несовершеннолетних» управления образования </a:t>
            </a:r>
            <a:r>
              <a:rPr lang="ru-RU" sz="2800" dirty="0" err="1" smtClean="0">
                <a:solidFill>
                  <a:schemeClr val="bg2">
                    <a:lumMod val="50000"/>
                  </a:schemeClr>
                </a:solidFill>
              </a:rPr>
              <a:t>Акмолинской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 области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Asel12\Desktop\Новая папка (2)\Фото воспитанников Центра\фото  ЦАН\Новая папка (3)\P52000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416824" cy="476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220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4176464" cy="3729568"/>
          </a:xfrm>
        </p:spPr>
        <p:txBody>
          <a:bodyPr/>
          <a:lstStyle/>
          <a:p>
            <a:pPr marL="45720" indent="0" algn="ctr">
              <a:buNone/>
            </a:pPr>
            <a:r>
              <a:rPr lang="ru-RU" dirty="0" smtClean="0"/>
              <a:t>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18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июня 2013 года № 229 «Об утверждении типовых правил деятельности видов организаций образования для детей-сирот и детей, оставшихся без попечения родителей» </a:t>
            </a:r>
          </a:p>
        </p:txBody>
      </p:sp>
      <p:pic>
        <p:nvPicPr>
          <p:cNvPr id="2050" name="Picture 2" descr="C:\Users\Asel12\Desktop\Новая папка (2)\Фото воспитанников Центра\фото воспитанников\kinderyata_1415953451217314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5688632" cy="380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sel12\Desktop\Новая папка (2)\Фото воспитанников Центра\фото воспитанников\ФОТО СЛАЙД\kinderyata_1416294368322737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0648"/>
            <a:ext cx="429044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00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085184"/>
            <a:ext cx="6512511" cy="42998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5289768"/>
          </a:xfrm>
        </p:spPr>
        <p:txBody>
          <a:bodyPr>
            <a:normAutofit fontScale="77500" lnSpcReduction="20000"/>
          </a:bodyPr>
          <a:lstStyle/>
          <a:p>
            <a:pPr marL="45720" indent="0" algn="ctr">
              <a:buNone/>
            </a:pPr>
            <a:r>
              <a:rPr lang="ru-RU" sz="4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с января  </a:t>
            </a:r>
            <a:r>
              <a:rPr lang="ru-RU" sz="4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декабрь 2016 года </a:t>
            </a:r>
            <a:r>
              <a:rPr lang="ru-RU" sz="4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 помещено</a:t>
            </a:r>
          </a:p>
          <a:p>
            <a:pPr marL="45720" indent="0" algn="ctr">
              <a:buNone/>
            </a:pPr>
            <a:r>
              <a:rPr lang="ru-RU" sz="4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298 </a:t>
            </a:r>
            <a:r>
              <a:rPr lang="ru-RU" sz="4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 </a:t>
            </a:r>
            <a:endParaRPr lang="ru-RU" sz="46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ctr">
              <a:buNone/>
            </a:pP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Оставшиеся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попечения родителей –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Безнадзорные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Направляемые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специальные организации образования –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pPr marL="45720" indent="0">
              <a:buNone/>
            </a:pP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Находящиеся в трудной жизненной ситуации вследствие жестокого обращения приведшего к социальной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дезадаптации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депривации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69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2524"/>
            <a:ext cx="8856984" cy="6566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772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2" y="0"/>
            <a:ext cx="91607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58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3" y="188640"/>
            <a:ext cx="7406208" cy="115212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Социальное партнерство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54098"/>
            <a:ext cx="4104456" cy="323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98914"/>
            <a:ext cx="4173339" cy="3521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61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488"/>
            <a:ext cx="9144000" cy="686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28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764704"/>
            <a:ext cx="7910264" cy="4750464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устройства детей в семьи, на основании приказа управления образования </a:t>
            </a:r>
            <a:r>
              <a:rPr lang="ru-RU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области № 432 от 07.12.2011 г. при Центре функционирует «Служба поддержки семьи», работа которой направлена на: - Обеспечение прав несовершеннолетних, оставшихся без попечения родителей, на воспитание и заботу в семье.</a:t>
            </a:r>
            <a:b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Уменьшение до минимума поток  детей, направляемых в детские дома.</a:t>
            </a:r>
            <a:b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возможности поместить в семью ребенка, которому требуется и возможно устройство в семью</a:t>
            </a:r>
            <a:b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Подбор кандидатов в приемные родители к приему ребенка, оставшегося без попечения родителей в семью, социального патронажа (сопровождения)  приемной семьи и детей, оставшихся без попечения родителей.</a:t>
            </a:r>
            <a:b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1143000" y="188640"/>
            <a:ext cx="6400800" cy="72008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поддержки семьи</a:t>
            </a:r>
          </a:p>
        </p:txBody>
      </p:sp>
    </p:spTree>
    <p:extLst>
      <p:ext uri="{BB962C8B-B14F-4D97-AF65-F5344CB8AC3E}">
        <p14:creationId xmlns:p14="http://schemas.microsoft.com/office/powerpoint/2010/main" val="370864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03" y="188640"/>
            <a:ext cx="8571069" cy="6428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463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8702"/>
            <a:ext cx="8568952" cy="642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16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0228"/>
            <a:ext cx="864096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87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0228"/>
            <a:ext cx="8568952" cy="642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68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253</TotalTime>
  <Words>138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КГУ «Центр адаптации несовершеннолетних» управления образования Акмолинской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Социальное партнерство</vt:lpstr>
      <vt:lpstr>Презентация PowerPoint</vt:lpstr>
      <vt:lpstr>С целью устройства детей в семьи, на основании приказа управления образования Акмолинской  области № 432 от 07.12.2011 г. при Центре функционирует «Служба поддержки семьи», работа которой направлена на: - Обеспечение прав несовершеннолетних, оставшихся без попечения родителей, на воспитание и заботу в семье. - Уменьшение до минимума поток  детей, направляемых в детские дома. - Обеспечение возможности поместить в семью ребенка, которому требуется и возможно устройство в семью - Подбор кандидатов в приемные родители к приему ребенка, оставшегося без попечения родителей в семью, социального патронажа (сопровождения)  приемной семьи и детей, оставшихся без попечения родителей.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КГУ «Центр адаптации несовершеннолетних» управления образования Акмолинской области</dc:title>
  <dc:creator>Asel12</dc:creator>
  <cp:lastModifiedBy>Asel12</cp:lastModifiedBy>
  <cp:revision>6</cp:revision>
  <cp:lastPrinted>2017-04-14T08:37:26Z</cp:lastPrinted>
  <dcterms:created xsi:type="dcterms:W3CDTF">2017-04-14T08:06:24Z</dcterms:created>
  <dcterms:modified xsi:type="dcterms:W3CDTF">2017-06-17T08:22:35Z</dcterms:modified>
</cp:coreProperties>
</file>