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19872" y="2923474"/>
            <a:ext cx="5608712" cy="3313838"/>
          </a:xfrm>
        </p:spPr>
        <p:txBody>
          <a:bodyPr>
            <a:normAutofit lnSpcReduction="10000"/>
          </a:bodyPr>
          <a:lstStyle/>
          <a:p>
            <a:r>
              <a:rPr lang="ru-RU" sz="1500" i="1" dirty="0">
                <a:solidFill>
                  <a:srgbClr val="C00000"/>
                </a:solidFill>
              </a:rPr>
              <a:t>«Культура – это отражение нации, ее души, ума и благородства. Цивилизованный народ гордится ходом своей истории, развитием культуры, великими людьми, прославившими страну и внесшими огромный вклад в золотой фонд мировых достижений мысли, искусства. Именно посредством культуры, традиций нация становится известной</a:t>
            </a:r>
            <a:r>
              <a:rPr lang="ru-RU" sz="1500" i="1" dirty="0" smtClean="0">
                <a:solidFill>
                  <a:srgbClr val="C00000"/>
                </a:solidFill>
              </a:rPr>
              <a:t>»</a:t>
            </a:r>
          </a:p>
          <a:p>
            <a:endParaRPr lang="ru-RU" sz="1500" b="0" dirty="0">
              <a:solidFill>
                <a:srgbClr val="C00000"/>
              </a:solidFill>
            </a:endParaRPr>
          </a:p>
          <a:p>
            <a:pPr algn="r"/>
            <a:r>
              <a:rPr lang="ru-RU" sz="1500" i="1" dirty="0">
                <a:solidFill>
                  <a:srgbClr val="C00000"/>
                </a:solidFill>
              </a:rPr>
              <a:t>Н. А. Назарбаев</a:t>
            </a:r>
            <a:endParaRPr lang="ru-RU" sz="1500" b="0" dirty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468560" y="188640"/>
            <a:ext cx="7772400" cy="959768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Язык – душа народа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Asel12\Desktop\culturnoe-nasledie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60648"/>
            <a:ext cx="1905000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В Казахстане 1 марта будут праздновать День благодарности этносо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536" y="2895601"/>
            <a:ext cx="2985298" cy="18722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4660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70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219777" y="7249"/>
            <a:ext cx="8704446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«Мы должны извлекать уроки из нашей трудной недавней истории. Это касается такого важного вопроса как межэтническое отношение и история. Весь 20 век на территории Казахстана шел сложный процесс формирования многоэтничного общества», - сказал глава государства.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По итогам национальной переписи населения на территории Казахстана постоянно проживают представители более 130 наций и народностей. Среди них наиболее многочисленными являются семь этносов: казахи, русские, узбеки, украинцы, уйгуры, татары и немцы.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казахстанцы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– дети одной родной земли.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 мы – разные и равные дети единого казахстанского народа.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 всех нас одна забота - благополучие всего казахстанского народа.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 всех нас одна цель – процветание нашей общей Родины.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Это наш общий успех, общая гордость.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0276" y="2996952"/>
            <a:ext cx="2705689" cy="21178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920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404664"/>
            <a:ext cx="8928992" cy="758952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Настоящий, сильный, где нужно нежный, трогательный, где нужно строгий, где нужно – страстный, где нужно – бойкий и живой язык народа</a:t>
            </a:r>
            <a:b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Л.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олстой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44008" y="1844824"/>
            <a:ext cx="4283991" cy="45662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нашем Центре дружно живут и работают люди самых разных национальностей. </a:t>
            </a:r>
          </a:p>
          <a:p>
            <a:pPr marL="0" indent="0" algn="ctr">
              <a:buNone/>
            </a:pPr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мы – одна большая и крепкая, дружная семья. Знакомство с традициями, культурой тех, кто живет рядом, помогает полнее познать духовный мир своего народа</a:t>
            </a:r>
            <a:r>
              <a:rPr lang="ru-RU" sz="2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28" name="Picture 4" descr="C:\Users\Asel12\Desktop\ДЕТИ\ФОТОООО САЙТ\IMG_6790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424847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810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8856984" cy="726904"/>
          </a:xfrm>
        </p:spPr>
        <p:txBody>
          <a:bodyPr>
            <a:noAutofit/>
          </a:bodyPr>
          <a:lstStyle/>
          <a:p>
            <a:pPr algn="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«...государство и нация должны быть подобны не застывшему металлу, а живому организму, способному постоянно развиваться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 Назарбаев</a:t>
            </a:r>
            <a:endParaRPr lang="ru-RU" alt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9220" name="Picture 2" descr="C:\Users\Альбина\Documents\Ассамблея народов Казахстана\1338528448_kazaxstan-kop-ultty-memleke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1556792"/>
            <a:ext cx="8856984" cy="508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4721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Викторина: «Знаешь ли ты свою Родину?»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484784"/>
            <a:ext cx="8935968" cy="47160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Столица Казахстана?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Астана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Герой русских сказок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Иванушка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Источник знаний?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Ответ:Книга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Какой день 16 декабря 1991 года?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День Независимости Республики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азахстан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Самая крупная река в Казахстане?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Иртыш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801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Викторина: «Знаешь ли ты свою Родину?»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Сорт яблок, которым славится город Алматы?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Алматинский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апорт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Праздник, который отмечается 22 марта в Казахстане?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Наурыз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У англичан - Шекспир, у русских –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ушкин, у немцев - Гете, а у казахов - ?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Абай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Кунанбаев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Торжественная песня в Казахстане?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Гимн Республики Казахстан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33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Викторина: «Знаешь ли ты свою Родину?»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Национальная валюта в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азахстане?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тенге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Казахские национальные виды борьбы?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казакша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курес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День Единства народов в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азахстане ?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1 мая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 Русский народный инструмент?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балалайка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 Казахский народный инструмент?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домбыра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058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6600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6600" dirty="0" smtClean="0">
                <a:solidFill>
                  <a:srgbClr val="C00000"/>
                </a:solidFill>
              </a:rPr>
              <a:t>Спасибо за участие!</a:t>
            </a:r>
            <a:endParaRPr lang="ru-RU" sz="6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958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213</TotalTime>
  <Words>346</Words>
  <Application>Microsoft Office PowerPoint</Application>
  <PresentationFormat>Экран (4:3)</PresentationFormat>
  <Paragraphs>59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Официальная</vt:lpstr>
      <vt:lpstr>Язык – душа народа </vt:lpstr>
      <vt:lpstr>Презентация PowerPoint</vt:lpstr>
      <vt:lpstr>Настоящий, сильный, где нужно нежный, трогательный, где нужно строгий, где нужно – страстный, где нужно – бойкий и живой язык народа                                                                                                                    Л. Толстой</vt:lpstr>
      <vt:lpstr>«...государство и нация должны быть подобны не застывшему металлу, а живому организму, способному постоянно развиваться» Н. Назарбаев</vt:lpstr>
      <vt:lpstr>Викторина: «Знаешь ли ты свою Родину?»</vt:lpstr>
      <vt:lpstr>Викторина: «Знаешь ли ты свою Родину?»</vt:lpstr>
      <vt:lpstr>Викторина: «Знаешь ли ты свою Родину?»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Язык – душа народа</dc:title>
  <dc:creator>Asel12</dc:creator>
  <cp:lastModifiedBy>Usser</cp:lastModifiedBy>
  <cp:revision>14</cp:revision>
  <dcterms:created xsi:type="dcterms:W3CDTF">2017-09-14T07:49:17Z</dcterms:created>
  <dcterms:modified xsi:type="dcterms:W3CDTF">2017-09-15T06:58:14Z</dcterms:modified>
</cp:coreProperties>
</file>